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8" r:id="rId5"/>
    <p:sldId id="283" r:id="rId6"/>
    <p:sldId id="286" r:id="rId7"/>
    <p:sldId id="287" r:id="rId8"/>
    <p:sldId id="291" r:id="rId9"/>
    <p:sldId id="276" r:id="rId10"/>
    <p:sldId id="292" r:id="rId11"/>
    <p:sldId id="277" r:id="rId12"/>
    <p:sldId id="290" r:id="rId13"/>
    <p:sldId id="281" r:id="rId14"/>
    <p:sldId id="293" r:id="rId15"/>
    <p:sldId id="294" r:id="rId16"/>
    <p:sldId id="288" r:id="rId17"/>
    <p:sldId id="289" r:id="rId18"/>
    <p:sldId id="295" r:id="rId19"/>
    <p:sldId id="296" r:id="rId20"/>
    <p:sldId id="259" r:id="rId21"/>
  </p:sldIdLst>
  <p:sldSz cx="18288000" cy="10287000"/>
  <p:notesSz cx="6858000" cy="9144000"/>
  <p:embeddedFontLst>
    <p:embeddedFont>
      <p:font typeface="Catchy Mager" panose="020B0604020202020204" charset="0"/>
      <p:regular r:id="rId22"/>
    </p:embeddedFont>
    <p:embeddedFont>
      <p:font typeface="Segoe UI Black" panose="020B0A02040204020203" pitchFamily="34" charset="0"/>
      <p:bold r:id="rId23"/>
      <p:boldItalic r:id="rId24"/>
    </p:embeddedFont>
    <p:embeddedFont>
      <p:font typeface="TT Interphase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96819">
            <a:off x="10326536" y="-1917054"/>
            <a:ext cx="11138972" cy="9690906"/>
          </a:xfrm>
          <a:custGeom>
            <a:avLst/>
            <a:gdLst/>
            <a:ahLst/>
            <a:cxnLst/>
            <a:rect l="l" t="t" r="r" b="b"/>
            <a:pathLst>
              <a:path w="11138972" h="9690906">
                <a:moveTo>
                  <a:pt x="0" y="0"/>
                </a:moveTo>
                <a:lnTo>
                  <a:pt x="11138972" y="0"/>
                </a:lnTo>
                <a:lnTo>
                  <a:pt x="11138972" y="9690906"/>
                </a:lnTo>
                <a:lnTo>
                  <a:pt x="0" y="969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 rot="1010419">
            <a:off x="-1559346" y="5593047"/>
            <a:ext cx="12369529" cy="5975110"/>
          </a:xfrm>
          <a:custGeom>
            <a:avLst/>
            <a:gdLst/>
            <a:ahLst/>
            <a:cxnLst/>
            <a:rect l="l" t="t" r="r" b="b"/>
            <a:pathLst>
              <a:path w="12369529" h="5975110">
                <a:moveTo>
                  <a:pt x="0" y="0"/>
                </a:moveTo>
                <a:lnTo>
                  <a:pt x="12369528" y="0"/>
                </a:lnTo>
                <a:lnTo>
                  <a:pt x="12369528" y="5975110"/>
                </a:lnTo>
                <a:lnTo>
                  <a:pt x="0" y="5975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000" r="-5051" b="-19450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644328" y="1973111"/>
            <a:ext cx="12412502" cy="6274577"/>
            <a:chOff x="-246433" y="-1455067"/>
            <a:chExt cx="13414128" cy="8366101"/>
          </a:xfrm>
        </p:grpSpPr>
        <p:sp>
          <p:nvSpPr>
            <p:cNvPr id="12" name="TextBox 12"/>
            <p:cNvSpPr txBox="1"/>
            <p:nvPr/>
          </p:nvSpPr>
          <p:spPr>
            <a:xfrm>
              <a:off x="-246433" y="-1455067"/>
              <a:ext cx="11903682" cy="32829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80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Massage Therapy </a:t>
              </a:r>
            </a:p>
            <a:p>
              <a:pPr algn="l"/>
              <a:r>
                <a:rPr lang="en-US" sz="80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Booking Web App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337629"/>
              <a:ext cx="13167695" cy="573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 b="1" dirty="0">
                  <a:solidFill>
                    <a:srgbClr val="5D48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Transactional Web Applications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45365"/>
              <a:ext cx="13167695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Eric </a:t>
              </a:r>
              <a:r>
                <a:rPr lang="en-US" sz="3600" dirty="0" err="1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Wou</a:t>
              </a:r>
              <a:endParaRPr lang="en-US" sz="3600" dirty="0">
                <a:solidFill>
                  <a:srgbClr val="5D4828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lvl="0" indent="0" algn="l">
                <a:lnSpc>
                  <a:spcPts val="54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Rian Karlo </a:t>
              </a:r>
              <a:r>
                <a:rPr lang="en-US" sz="3600" dirty="0" err="1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Punzalan</a:t>
              </a:r>
              <a:endParaRPr lang="en-US" sz="3600" dirty="0">
                <a:solidFill>
                  <a:srgbClr val="5D4828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lvl="0" indent="0" algn="l">
                <a:lnSpc>
                  <a:spcPts val="54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Vanessa </a:t>
              </a:r>
              <a:r>
                <a:rPr lang="en-US" sz="3600" dirty="0" err="1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Yngrid</a:t>
              </a:r>
              <a:r>
                <a:rPr lang="en-US" sz="36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Chuquitaipe Vargas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AB253EA-ECD2-33AC-3FE8-796EBBA2C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7621" y="608200"/>
            <a:ext cx="5713292" cy="90705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Freeform 10"/>
          <p:cNvSpPr/>
          <p:nvPr/>
        </p:nvSpPr>
        <p:spPr>
          <a:xfrm rot="1175109">
            <a:off x="14086634" y="6720554"/>
            <a:ext cx="2988895" cy="3453555"/>
          </a:xfrm>
          <a:custGeom>
            <a:avLst/>
            <a:gdLst/>
            <a:ahLst/>
            <a:cxnLst/>
            <a:rect l="l" t="t" r="r" b="b"/>
            <a:pathLst>
              <a:path w="2988895" h="3453555">
                <a:moveTo>
                  <a:pt x="0" y="0"/>
                </a:moveTo>
                <a:lnTo>
                  <a:pt x="2988895" y="0"/>
                </a:lnTo>
                <a:lnTo>
                  <a:pt x="2988895" y="3453555"/>
                </a:lnTo>
                <a:lnTo>
                  <a:pt x="0" y="3453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5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9B9DB6E1-18B0-2D5C-6901-87268D15F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-4626265"/>
            <a:ext cx="10497312" cy="1495136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185B52-F0DB-292B-B148-0A3F79233175}"/>
              </a:ext>
            </a:extLst>
          </p:cNvPr>
          <p:cNvSpPr/>
          <p:nvPr/>
        </p:nvSpPr>
        <p:spPr>
          <a:xfrm>
            <a:off x="331537" y="4463131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View of previous appointments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265A23-E791-DFEB-E28E-CB3678244C8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380659" y="4974147"/>
            <a:ext cx="1572341" cy="626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2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447264" y="1554067"/>
            <a:ext cx="4496161" cy="2463113"/>
            <a:chOff x="0" y="0"/>
            <a:chExt cx="5994882" cy="328415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631881"/>
              <a:ext cx="5994882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TT Interphases"/>
                </a:rPr>
                <a:t>Our staff undergo rigorous training to make sure their skills are topnotch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5994882" cy="1362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Catchy Mager"/>
                </a:rPr>
                <a:t>Competitive Advantage 1:</a:t>
              </a:r>
            </a:p>
          </p:txBody>
        </p:sp>
      </p:grp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D22E94E3-35DD-EEA7-74DD-D6C6BC375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-83262"/>
            <a:ext cx="8925447" cy="260449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EB617E-21DC-6CA1-4128-91F060ECF2AB}"/>
              </a:ext>
            </a:extLst>
          </p:cNvPr>
          <p:cNvSpPr/>
          <p:nvPr/>
        </p:nvSpPr>
        <p:spPr>
          <a:xfrm>
            <a:off x="14973517" y="5143500"/>
            <a:ext cx="2286000" cy="6096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Promo Price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B6F736-0EB1-0A45-012D-4CC8613FDD56}"/>
              </a:ext>
            </a:extLst>
          </p:cNvPr>
          <p:cNvSpPr/>
          <p:nvPr/>
        </p:nvSpPr>
        <p:spPr>
          <a:xfrm>
            <a:off x="14898674" y="7734300"/>
            <a:ext cx="2286000" cy="765789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Link to the Book Appointment Page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9B1E99-F1F9-C39D-A310-2958F2361F8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3149524" y="5448300"/>
            <a:ext cx="18239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87EDF6-EF22-7902-4FFE-5A04AA3F1FE0}"/>
              </a:ext>
            </a:extLst>
          </p:cNvPr>
          <p:cNvCxnSpPr>
            <a:stCxn id="6" idx="1"/>
          </p:cNvCxnSpPr>
          <p:nvPr/>
        </p:nvCxnSpPr>
        <p:spPr>
          <a:xfrm flipH="1">
            <a:off x="12496800" y="8117195"/>
            <a:ext cx="2401874" cy="1522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00CC23-E41D-E8C1-4C61-914D0541D1C3}"/>
              </a:ext>
            </a:extLst>
          </p:cNvPr>
          <p:cNvSpPr txBox="1"/>
          <p:nvPr/>
        </p:nvSpPr>
        <p:spPr>
          <a:xfrm>
            <a:off x="540751" y="549765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81460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447264" y="1554067"/>
            <a:ext cx="4496161" cy="2463113"/>
            <a:chOff x="0" y="0"/>
            <a:chExt cx="5994882" cy="328415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631881"/>
              <a:ext cx="5994882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TT Interphases"/>
                </a:rPr>
                <a:t>Our staff undergo rigorous training to make sure their skills are topnotch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5994882" cy="1362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Catchy Mager"/>
                </a:rPr>
                <a:t>Competitive Advantage 1:</a:t>
              </a:r>
            </a:p>
          </p:txBody>
        </p:sp>
      </p:grp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D22E94E3-35DD-EEA7-74DD-D6C6BC375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76" y="-8572500"/>
            <a:ext cx="8925447" cy="2604494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6B71FE-C728-F9AC-45E0-74443825EEFE}"/>
              </a:ext>
            </a:extLst>
          </p:cNvPr>
          <p:cNvSpPr/>
          <p:nvPr/>
        </p:nvSpPr>
        <p:spPr>
          <a:xfrm>
            <a:off x="15149760" y="7581900"/>
            <a:ext cx="2400083" cy="8382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Promotions Page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73D1B8-04D4-3F77-A05C-8DE9C61BD43C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3411200" y="7277100"/>
            <a:ext cx="1738560" cy="72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30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447264" y="1554067"/>
            <a:ext cx="4496161" cy="2463113"/>
            <a:chOff x="0" y="0"/>
            <a:chExt cx="5994882" cy="328415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631881"/>
              <a:ext cx="5994882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TT Interphases"/>
                </a:rPr>
                <a:t>Our staff undergo rigorous training to make sure their skills are topnotch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5994882" cy="1362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Catchy Mager"/>
                </a:rPr>
                <a:t>Competitive Advantage 1:</a:t>
              </a:r>
            </a:p>
          </p:txBody>
        </p:sp>
      </p:grp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D22E94E3-35DD-EEA7-74DD-D6C6BC375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-15757947"/>
            <a:ext cx="8925447" cy="2604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6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80C6014E-AA7E-6E54-FA7B-790C0A592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0"/>
            <a:ext cx="10497312" cy="228668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C7543C-8C41-E175-4A12-4CBBFC97DB3A}"/>
              </a:ext>
            </a:extLst>
          </p:cNvPr>
          <p:cNvCxnSpPr>
            <a:cxnSpLocks/>
          </p:cNvCxnSpPr>
          <p:nvPr/>
        </p:nvCxnSpPr>
        <p:spPr>
          <a:xfrm flipV="1">
            <a:off x="2965073" y="3024781"/>
            <a:ext cx="4094079" cy="511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61348-3F82-7D9A-13DD-EDF4B51CBE84}"/>
              </a:ext>
            </a:extLst>
          </p:cNvPr>
          <p:cNvSpPr/>
          <p:nvPr/>
        </p:nvSpPr>
        <p:spPr>
          <a:xfrm>
            <a:off x="331537" y="3024781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Select duration/price</a:t>
            </a:r>
            <a:endParaRPr lang="en-CA" sz="24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CF787D-9540-BF2F-AE29-0C91448A09F2}"/>
              </a:ext>
            </a:extLst>
          </p:cNvPr>
          <p:cNvCxnSpPr>
            <a:cxnSpLocks/>
          </p:cNvCxnSpPr>
          <p:nvPr/>
        </p:nvCxnSpPr>
        <p:spPr>
          <a:xfrm flipH="1" flipV="1">
            <a:off x="10625554" y="6515100"/>
            <a:ext cx="4423217" cy="973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E5F897-AA4A-805F-ECD3-6421A899D64A}"/>
              </a:ext>
            </a:extLst>
          </p:cNvPr>
          <p:cNvCxnSpPr>
            <a:cxnSpLocks/>
          </p:cNvCxnSpPr>
          <p:nvPr/>
        </p:nvCxnSpPr>
        <p:spPr>
          <a:xfrm flipH="1" flipV="1">
            <a:off x="7662447" y="7124700"/>
            <a:ext cx="7386324" cy="7619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26FFED-A956-4EC4-A975-D135B30238B4}"/>
              </a:ext>
            </a:extLst>
          </p:cNvPr>
          <p:cNvSpPr/>
          <p:nvPr/>
        </p:nvSpPr>
        <p:spPr>
          <a:xfrm>
            <a:off x="14782800" y="7124700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Select date/time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C8873-478C-2ABF-9C78-20297A20646B}"/>
              </a:ext>
            </a:extLst>
          </p:cNvPr>
          <p:cNvSpPr txBox="1"/>
          <p:nvPr/>
        </p:nvSpPr>
        <p:spPr>
          <a:xfrm>
            <a:off x="304800" y="3429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</a:rPr>
              <a:t>BOOKING</a:t>
            </a:r>
            <a:endParaRPr lang="en-CA" sz="48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49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80C6014E-AA7E-6E54-FA7B-790C0A592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-9646103"/>
            <a:ext cx="10497312" cy="2286680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FD3C53-279C-E820-5A5C-10C9B2FC0386}"/>
              </a:ext>
            </a:extLst>
          </p:cNvPr>
          <p:cNvCxnSpPr/>
          <p:nvPr/>
        </p:nvCxnSpPr>
        <p:spPr>
          <a:xfrm flipV="1">
            <a:off x="3200400" y="1943100"/>
            <a:ext cx="1905000" cy="1371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8A766B-4BEC-E36E-5AA6-A3711C017FE5}"/>
              </a:ext>
            </a:extLst>
          </p:cNvPr>
          <p:cNvCxnSpPr>
            <a:cxnSpLocks/>
          </p:cNvCxnSpPr>
          <p:nvPr/>
        </p:nvCxnSpPr>
        <p:spPr>
          <a:xfrm flipV="1">
            <a:off x="3161203" y="6240188"/>
            <a:ext cx="1639397" cy="12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7E8D6A-AB2D-02D0-80DA-03EC49FE5BFA}"/>
              </a:ext>
            </a:extLst>
          </p:cNvPr>
          <p:cNvCxnSpPr>
            <a:cxnSpLocks/>
          </p:cNvCxnSpPr>
          <p:nvPr/>
        </p:nvCxnSpPr>
        <p:spPr>
          <a:xfrm flipH="1">
            <a:off x="13639800" y="7886700"/>
            <a:ext cx="1021206" cy="13486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F64F41-37BD-89D5-55AC-8BB810F33142}"/>
              </a:ext>
            </a:extLst>
          </p:cNvPr>
          <p:cNvSpPr/>
          <p:nvPr/>
        </p:nvSpPr>
        <p:spPr>
          <a:xfrm>
            <a:off x="14408985" y="7124700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Link to payment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14C641-A994-C76F-8956-4B1C25A4A6A2}"/>
              </a:ext>
            </a:extLst>
          </p:cNvPr>
          <p:cNvSpPr/>
          <p:nvPr/>
        </p:nvSpPr>
        <p:spPr>
          <a:xfrm>
            <a:off x="369637" y="5696758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Confirm profile/details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169DF33-C87A-6381-475C-108C43A271CF}"/>
              </a:ext>
            </a:extLst>
          </p:cNvPr>
          <p:cNvSpPr/>
          <p:nvPr/>
        </p:nvSpPr>
        <p:spPr>
          <a:xfrm>
            <a:off x="381087" y="3024781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Leave note</a:t>
            </a:r>
          </a:p>
        </p:txBody>
      </p:sp>
    </p:spTree>
    <p:extLst>
      <p:ext uri="{BB962C8B-B14F-4D97-AF65-F5344CB8AC3E}">
        <p14:creationId xmlns:p14="http://schemas.microsoft.com/office/powerpoint/2010/main" val="84070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Picture 3" descr="A screenshot of a form&#10;&#10;Description automatically generated">
            <a:extLst>
              <a:ext uri="{FF2B5EF4-FFF2-40B4-BE49-F238E27FC236}">
                <a16:creationId xmlns:a16="http://schemas.microsoft.com/office/drawing/2014/main" id="{DC75014E-5CE4-C51E-4649-1A4252B878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219200" y="285750"/>
            <a:ext cx="15180469" cy="9715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33CF1-D9DC-A0BF-E1DD-38275F22559E}"/>
              </a:ext>
            </a:extLst>
          </p:cNvPr>
          <p:cNvSpPr/>
          <p:nvPr/>
        </p:nvSpPr>
        <p:spPr>
          <a:xfrm>
            <a:off x="15316200" y="4724400"/>
            <a:ext cx="2743200" cy="13335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Discount codes available will be shown as selection for the user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0D522B-350F-1EF4-CE73-C1A728DED5AB}"/>
              </a:ext>
            </a:extLst>
          </p:cNvPr>
          <p:cNvSpPr/>
          <p:nvPr/>
        </p:nvSpPr>
        <p:spPr>
          <a:xfrm>
            <a:off x="235525" y="571500"/>
            <a:ext cx="2681040" cy="8382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2 types of payments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25458F-AFC4-FC35-5EB5-84E6D9363016}"/>
              </a:ext>
            </a:extLst>
          </p:cNvPr>
          <p:cNvSpPr/>
          <p:nvPr/>
        </p:nvSpPr>
        <p:spPr>
          <a:xfrm>
            <a:off x="4546070" y="8693963"/>
            <a:ext cx="2681040" cy="8382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Payment confirmation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69B67-4E51-2110-6B31-C8FEFC90A03A}"/>
              </a:ext>
            </a:extLst>
          </p:cNvPr>
          <p:cNvCxnSpPr>
            <a:stCxn id="6" idx="2"/>
          </p:cNvCxnSpPr>
          <p:nvPr/>
        </p:nvCxnSpPr>
        <p:spPr>
          <a:xfrm>
            <a:off x="1576045" y="1409700"/>
            <a:ext cx="1340520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DD2F91-5ECC-27F0-EF0F-55BFA23A494D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5715000" y="7048500"/>
            <a:ext cx="171590" cy="1645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A46C0B-CB39-7994-88E4-8D26B6EA5545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3030200" y="4724400"/>
            <a:ext cx="2286000" cy="666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FAD7D8F-B5E3-9940-BC6B-874594E565D3}"/>
              </a:ext>
            </a:extLst>
          </p:cNvPr>
          <p:cNvSpPr txBox="1"/>
          <p:nvPr/>
        </p:nvSpPr>
        <p:spPr>
          <a:xfrm>
            <a:off x="211931" y="3329831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</a:rPr>
              <a:t>PAYMENT</a:t>
            </a:r>
            <a:endParaRPr lang="en-CA" sz="48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696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-1604782" y="1604782"/>
            <a:ext cx="8105914" cy="4896350"/>
          </a:xfrm>
          <a:custGeom>
            <a:avLst/>
            <a:gdLst/>
            <a:ahLst/>
            <a:cxnLst/>
            <a:rect l="l" t="t" r="r" b="b"/>
            <a:pathLst>
              <a:path w="8105914" h="4896350">
                <a:moveTo>
                  <a:pt x="8105914" y="4896350"/>
                </a:moveTo>
                <a:lnTo>
                  <a:pt x="0" y="4896350"/>
                </a:lnTo>
                <a:lnTo>
                  <a:pt x="0" y="0"/>
                </a:lnTo>
                <a:lnTo>
                  <a:pt x="8105914" y="0"/>
                </a:lnTo>
                <a:lnTo>
                  <a:pt x="8105914" y="48963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506" r="-84047" b="-88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5400000">
            <a:off x="12564311" y="7353502"/>
            <a:ext cx="7886534" cy="3809596"/>
          </a:xfrm>
          <a:custGeom>
            <a:avLst/>
            <a:gdLst/>
            <a:ahLst/>
            <a:cxnLst/>
            <a:rect l="l" t="t" r="r" b="b"/>
            <a:pathLst>
              <a:path w="7886534" h="3809596">
                <a:moveTo>
                  <a:pt x="0" y="0"/>
                </a:moveTo>
                <a:lnTo>
                  <a:pt x="7886534" y="0"/>
                </a:lnTo>
                <a:lnTo>
                  <a:pt x="7886534" y="3809596"/>
                </a:lnTo>
                <a:lnTo>
                  <a:pt x="0" y="3809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000" r="-5051" b="-19450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8366668" y="1178409"/>
            <a:ext cx="8778332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 b="1" dirty="0">
                <a:solidFill>
                  <a:srgbClr val="5D4828"/>
                </a:solidFill>
                <a:latin typeface="Catchy Mager"/>
              </a:rPr>
              <a:t>Other information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DA7CEE14-FC53-B4A1-2E2A-BD3AB0DD9251}"/>
              </a:ext>
            </a:extLst>
          </p:cNvPr>
          <p:cNvGrpSpPr/>
          <p:nvPr/>
        </p:nvGrpSpPr>
        <p:grpSpPr>
          <a:xfrm>
            <a:off x="565687" y="1826072"/>
            <a:ext cx="7155680" cy="6623278"/>
            <a:chOff x="169941" y="27568"/>
            <a:chExt cx="9540906" cy="8831038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A868D33F-FAAD-7932-6821-05819672E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05" t="29497" b="42322"/>
            <a:stretch/>
          </p:blipFill>
          <p:spPr>
            <a:xfrm>
              <a:off x="169942" y="4311676"/>
              <a:ext cx="9540905" cy="4546930"/>
            </a:xfrm>
            <a:prstGeom prst="rect">
              <a:avLst/>
            </a:prstGeom>
          </p:spPr>
        </p:pic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A5C85541-F87C-3D0D-960D-388B87F29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305" t="5012" b="32922"/>
            <a:stretch/>
          </p:blipFill>
          <p:spPr>
            <a:xfrm>
              <a:off x="169941" y="27568"/>
              <a:ext cx="9540905" cy="4331215"/>
            </a:xfrm>
            <a:prstGeom prst="rect">
              <a:avLst/>
            </a:prstGeom>
          </p:spPr>
        </p:pic>
      </p:grpSp>
      <p:sp>
        <p:nvSpPr>
          <p:cNvPr id="17" name="Freeform 6">
            <a:extLst>
              <a:ext uri="{FF2B5EF4-FFF2-40B4-BE49-F238E27FC236}">
                <a16:creationId xmlns:a16="http://schemas.microsoft.com/office/drawing/2014/main" id="{BEA032AE-AC8D-8A56-396D-6F8C25E4F7E9}"/>
              </a:ext>
            </a:extLst>
          </p:cNvPr>
          <p:cNvSpPr/>
          <p:nvPr/>
        </p:nvSpPr>
        <p:spPr>
          <a:xfrm rot="4930024">
            <a:off x="-85232" y="334864"/>
            <a:ext cx="1950603" cy="1528563"/>
          </a:xfrm>
          <a:custGeom>
            <a:avLst/>
            <a:gdLst/>
            <a:ahLst/>
            <a:cxnLst/>
            <a:rect l="l" t="t" r="r" b="b"/>
            <a:pathLst>
              <a:path w="1950603" h="1528563">
                <a:moveTo>
                  <a:pt x="0" y="0"/>
                </a:moveTo>
                <a:lnTo>
                  <a:pt x="1950603" y="0"/>
                </a:lnTo>
                <a:lnTo>
                  <a:pt x="1950603" y="1528564"/>
                </a:lnTo>
                <a:lnTo>
                  <a:pt x="0" y="1528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6" name="Freeform 6"/>
          <p:cNvSpPr/>
          <p:nvPr/>
        </p:nvSpPr>
        <p:spPr>
          <a:xfrm rot="4930024">
            <a:off x="6550281" y="7754432"/>
            <a:ext cx="1950603" cy="1528563"/>
          </a:xfrm>
          <a:custGeom>
            <a:avLst/>
            <a:gdLst/>
            <a:ahLst/>
            <a:cxnLst/>
            <a:rect l="l" t="t" r="r" b="b"/>
            <a:pathLst>
              <a:path w="1950603" h="1528563">
                <a:moveTo>
                  <a:pt x="0" y="0"/>
                </a:moveTo>
                <a:lnTo>
                  <a:pt x="1950603" y="0"/>
                </a:lnTo>
                <a:lnTo>
                  <a:pt x="1950603" y="1528564"/>
                </a:lnTo>
                <a:lnTo>
                  <a:pt x="0" y="1528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AD890-6066-DE26-B7A1-7D6DD5B3D79E}"/>
              </a:ext>
            </a:extLst>
          </p:cNvPr>
          <p:cNvSpPr txBox="1"/>
          <p:nvPr/>
        </p:nvSpPr>
        <p:spPr>
          <a:xfrm>
            <a:off x="8610600" y="4104987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Programming language: React.js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Server language: Node.js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Database: MongoDB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GitHub link: </a:t>
            </a:r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1786516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451045"/>
            <a:ext cx="18288000" cy="3835955"/>
            <a:chOff x="0" y="0"/>
            <a:chExt cx="24384000" cy="51146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8372" b="18372"/>
            <a:stretch>
              <a:fillRect/>
            </a:stretch>
          </p:blipFill>
          <p:spPr>
            <a:xfrm>
              <a:off x="0" y="0"/>
              <a:ext cx="12128500" cy="511460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56806" b="15079"/>
            <a:stretch>
              <a:fillRect/>
            </a:stretch>
          </p:blipFill>
          <p:spPr>
            <a:xfrm>
              <a:off x="12255500" y="0"/>
              <a:ext cx="12128500" cy="5114607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8456330" y="775205"/>
            <a:ext cx="1368861" cy="1343973"/>
          </a:xfrm>
          <a:custGeom>
            <a:avLst/>
            <a:gdLst/>
            <a:ahLst/>
            <a:cxnLst/>
            <a:rect l="l" t="t" r="r" b="b"/>
            <a:pathLst>
              <a:path w="1368861" h="1343973">
                <a:moveTo>
                  <a:pt x="0" y="0"/>
                </a:moveTo>
                <a:lnTo>
                  <a:pt x="1368861" y="0"/>
                </a:lnTo>
                <a:lnTo>
                  <a:pt x="1368861" y="1343973"/>
                </a:lnTo>
                <a:lnTo>
                  <a:pt x="0" y="1343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1618404">
            <a:off x="-717986" y="5402821"/>
            <a:ext cx="2458016" cy="3072519"/>
          </a:xfrm>
          <a:custGeom>
            <a:avLst/>
            <a:gdLst/>
            <a:ahLst/>
            <a:cxnLst/>
            <a:rect l="l" t="t" r="r" b="b"/>
            <a:pathLst>
              <a:path w="2458016" h="3072519">
                <a:moveTo>
                  <a:pt x="0" y="0"/>
                </a:moveTo>
                <a:lnTo>
                  <a:pt x="2458015" y="0"/>
                </a:lnTo>
                <a:lnTo>
                  <a:pt x="2458015" y="3072519"/>
                </a:lnTo>
                <a:lnTo>
                  <a:pt x="0" y="3072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4580567">
            <a:off x="13384419" y="-2634081"/>
            <a:ext cx="6064148" cy="6275962"/>
          </a:xfrm>
          <a:custGeom>
            <a:avLst/>
            <a:gdLst/>
            <a:ahLst/>
            <a:cxnLst/>
            <a:rect l="l" t="t" r="r" b="b"/>
            <a:pathLst>
              <a:path w="6064148" h="6275962">
                <a:moveTo>
                  <a:pt x="0" y="0"/>
                </a:moveTo>
                <a:lnTo>
                  <a:pt x="6064148" y="0"/>
                </a:lnTo>
                <a:lnTo>
                  <a:pt x="6064148" y="6275962"/>
                </a:lnTo>
                <a:lnTo>
                  <a:pt x="0" y="6275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2011672" y="3496753"/>
            <a:ext cx="1444752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D4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scadia Code" panose="020B0609020000020004" pitchFamily="49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-1604782" y="1604782"/>
            <a:ext cx="8105914" cy="4896350"/>
          </a:xfrm>
          <a:custGeom>
            <a:avLst/>
            <a:gdLst/>
            <a:ahLst/>
            <a:cxnLst/>
            <a:rect l="l" t="t" r="r" b="b"/>
            <a:pathLst>
              <a:path w="8105914" h="4896350">
                <a:moveTo>
                  <a:pt x="8105914" y="4896350"/>
                </a:moveTo>
                <a:lnTo>
                  <a:pt x="0" y="4896350"/>
                </a:lnTo>
                <a:lnTo>
                  <a:pt x="0" y="0"/>
                </a:lnTo>
                <a:lnTo>
                  <a:pt x="8105914" y="0"/>
                </a:lnTo>
                <a:lnTo>
                  <a:pt x="8105914" y="48963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506" r="-84047" b="-88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5400000">
            <a:off x="12564311" y="7353502"/>
            <a:ext cx="7886534" cy="3809596"/>
          </a:xfrm>
          <a:custGeom>
            <a:avLst/>
            <a:gdLst/>
            <a:ahLst/>
            <a:cxnLst/>
            <a:rect l="l" t="t" r="r" b="b"/>
            <a:pathLst>
              <a:path w="7886534" h="3809596">
                <a:moveTo>
                  <a:pt x="0" y="0"/>
                </a:moveTo>
                <a:lnTo>
                  <a:pt x="7886534" y="0"/>
                </a:lnTo>
                <a:lnTo>
                  <a:pt x="7886534" y="3809596"/>
                </a:lnTo>
                <a:lnTo>
                  <a:pt x="0" y="3809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000" r="-5051" b="-19450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0" y="1178409"/>
            <a:ext cx="6995068" cy="129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 b="1" dirty="0">
                <a:solidFill>
                  <a:srgbClr val="5D4828"/>
                </a:solidFill>
                <a:latin typeface="Catchy Mager"/>
              </a:rPr>
              <a:t>Description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DA7CEE14-FC53-B4A1-2E2A-BD3AB0DD9251}"/>
              </a:ext>
            </a:extLst>
          </p:cNvPr>
          <p:cNvGrpSpPr/>
          <p:nvPr/>
        </p:nvGrpSpPr>
        <p:grpSpPr>
          <a:xfrm>
            <a:off x="565687" y="1826072"/>
            <a:ext cx="7155680" cy="6623278"/>
            <a:chOff x="169941" y="27568"/>
            <a:chExt cx="9540906" cy="8831038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A868D33F-FAAD-7932-6821-05819672E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05" t="29497" b="42322"/>
            <a:stretch/>
          </p:blipFill>
          <p:spPr>
            <a:xfrm>
              <a:off x="169942" y="4311676"/>
              <a:ext cx="9540905" cy="4546930"/>
            </a:xfrm>
            <a:prstGeom prst="rect">
              <a:avLst/>
            </a:prstGeom>
          </p:spPr>
        </p:pic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A5C85541-F87C-3D0D-960D-388B87F29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305" t="5012" b="32922"/>
            <a:stretch/>
          </p:blipFill>
          <p:spPr>
            <a:xfrm>
              <a:off x="169941" y="27568"/>
              <a:ext cx="9540905" cy="4331215"/>
            </a:xfrm>
            <a:prstGeom prst="rect">
              <a:avLst/>
            </a:prstGeom>
          </p:spPr>
        </p:pic>
      </p:grpSp>
      <p:sp>
        <p:nvSpPr>
          <p:cNvPr id="17" name="Freeform 6">
            <a:extLst>
              <a:ext uri="{FF2B5EF4-FFF2-40B4-BE49-F238E27FC236}">
                <a16:creationId xmlns:a16="http://schemas.microsoft.com/office/drawing/2014/main" id="{BEA032AE-AC8D-8A56-396D-6F8C25E4F7E9}"/>
              </a:ext>
            </a:extLst>
          </p:cNvPr>
          <p:cNvSpPr/>
          <p:nvPr/>
        </p:nvSpPr>
        <p:spPr>
          <a:xfrm rot="4930024">
            <a:off x="-85232" y="334864"/>
            <a:ext cx="1950603" cy="1528563"/>
          </a:xfrm>
          <a:custGeom>
            <a:avLst/>
            <a:gdLst/>
            <a:ahLst/>
            <a:cxnLst/>
            <a:rect l="l" t="t" r="r" b="b"/>
            <a:pathLst>
              <a:path w="1950603" h="1528563">
                <a:moveTo>
                  <a:pt x="0" y="0"/>
                </a:moveTo>
                <a:lnTo>
                  <a:pt x="1950603" y="0"/>
                </a:lnTo>
                <a:lnTo>
                  <a:pt x="1950603" y="1528564"/>
                </a:lnTo>
                <a:lnTo>
                  <a:pt x="0" y="1528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6" name="Freeform 6"/>
          <p:cNvSpPr/>
          <p:nvPr/>
        </p:nvSpPr>
        <p:spPr>
          <a:xfrm rot="4930024">
            <a:off x="6550281" y="7754432"/>
            <a:ext cx="1950603" cy="1528563"/>
          </a:xfrm>
          <a:custGeom>
            <a:avLst/>
            <a:gdLst/>
            <a:ahLst/>
            <a:cxnLst/>
            <a:rect l="l" t="t" r="r" b="b"/>
            <a:pathLst>
              <a:path w="1950603" h="1528563">
                <a:moveTo>
                  <a:pt x="0" y="0"/>
                </a:moveTo>
                <a:lnTo>
                  <a:pt x="1950603" y="0"/>
                </a:lnTo>
                <a:lnTo>
                  <a:pt x="1950603" y="1528564"/>
                </a:lnTo>
                <a:lnTo>
                  <a:pt x="0" y="1528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AD890-6066-DE26-B7A1-7D6DD5B3D79E}"/>
              </a:ext>
            </a:extLst>
          </p:cNvPr>
          <p:cNvSpPr txBox="1"/>
          <p:nvPr/>
        </p:nvSpPr>
        <p:spPr>
          <a:xfrm>
            <a:off x="9144000" y="3634792"/>
            <a:ext cx="777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Massage Therapy Web Application that allows users to browse massage services, book, check and delete their appointments, access promotions and make the payment, all 100% online.</a:t>
            </a:r>
            <a:endParaRPr lang="en-CA" sz="3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A6ECF70-018B-5FB4-DD79-DA35931FD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22" y="0"/>
            <a:ext cx="10501356" cy="276608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4F8549-11F7-351E-E920-C9D97731C534}"/>
              </a:ext>
            </a:extLst>
          </p:cNvPr>
          <p:cNvCxnSpPr>
            <a:cxnSpLocks/>
          </p:cNvCxnSpPr>
          <p:nvPr/>
        </p:nvCxnSpPr>
        <p:spPr>
          <a:xfrm flipV="1">
            <a:off x="3048000" y="495300"/>
            <a:ext cx="4343400" cy="1981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C3BEFB-46BF-CBA2-37B5-F649A1753B91}"/>
              </a:ext>
            </a:extLst>
          </p:cNvPr>
          <p:cNvSpPr/>
          <p:nvPr/>
        </p:nvSpPr>
        <p:spPr>
          <a:xfrm>
            <a:off x="381000" y="2121932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Links to other pages</a:t>
            </a:r>
            <a:endParaRPr lang="en-CA" sz="24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456979-B8A0-EBF1-BEBF-9838BCE3B30B}"/>
              </a:ext>
            </a:extLst>
          </p:cNvPr>
          <p:cNvCxnSpPr>
            <a:cxnSpLocks/>
          </p:cNvCxnSpPr>
          <p:nvPr/>
        </p:nvCxnSpPr>
        <p:spPr>
          <a:xfrm flipH="1" flipV="1">
            <a:off x="13716000" y="495300"/>
            <a:ext cx="2286000" cy="4495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D17D88-1FCA-B7A7-35D9-DE1EE1ECA902}"/>
              </a:ext>
            </a:extLst>
          </p:cNvPr>
          <p:cNvSpPr/>
          <p:nvPr/>
        </p:nvSpPr>
        <p:spPr>
          <a:xfrm>
            <a:off x="14846992" y="4838700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 / Registration</a:t>
            </a:r>
            <a:endParaRPr lang="en-CA" sz="24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EBA753-2167-36B2-198F-56ED5FA6B4FC}"/>
              </a:ext>
            </a:extLst>
          </p:cNvPr>
          <p:cNvCxnSpPr>
            <a:cxnSpLocks/>
          </p:cNvCxnSpPr>
          <p:nvPr/>
        </p:nvCxnSpPr>
        <p:spPr>
          <a:xfrm flipV="1">
            <a:off x="3048000" y="6207774"/>
            <a:ext cx="5174254" cy="4242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0DF7FD-7E6D-D8BA-D8F9-1277EC8F87AD}"/>
              </a:ext>
            </a:extLst>
          </p:cNvPr>
          <p:cNvSpPr/>
          <p:nvPr/>
        </p:nvSpPr>
        <p:spPr>
          <a:xfrm>
            <a:off x="381000" y="6121005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Link to promotions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211F1F-08AF-74C6-1D1E-124D3E4D861E}"/>
              </a:ext>
            </a:extLst>
          </p:cNvPr>
          <p:cNvSpPr txBox="1"/>
          <p:nvPr/>
        </p:nvSpPr>
        <p:spPr>
          <a:xfrm>
            <a:off x="304800" y="3429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MAIN PAGE</a:t>
            </a:r>
            <a:endParaRPr lang="en-CA"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1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A6ECF70-018B-5FB4-DD79-DA35931FD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22" y="-6591300"/>
            <a:ext cx="10501356" cy="2766086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4C45D4-C954-D8E1-333D-A2FBE2225285}"/>
              </a:ext>
            </a:extLst>
          </p:cNvPr>
          <p:cNvCxnSpPr/>
          <p:nvPr/>
        </p:nvCxnSpPr>
        <p:spPr>
          <a:xfrm>
            <a:off x="3200400" y="6057900"/>
            <a:ext cx="46482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4E434F-E99E-F1B1-32F3-0B3C71D75079}"/>
              </a:ext>
            </a:extLst>
          </p:cNvPr>
          <p:cNvCxnSpPr>
            <a:cxnSpLocks/>
          </p:cNvCxnSpPr>
          <p:nvPr/>
        </p:nvCxnSpPr>
        <p:spPr>
          <a:xfrm flipV="1">
            <a:off x="3172237" y="5540075"/>
            <a:ext cx="2009363" cy="166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FBAE04-DA8E-A0E4-0524-89328F2B99CA}"/>
              </a:ext>
            </a:extLst>
          </p:cNvPr>
          <p:cNvSpPr/>
          <p:nvPr/>
        </p:nvSpPr>
        <p:spPr>
          <a:xfrm>
            <a:off x="330526" y="5372100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Links to services page</a:t>
            </a:r>
          </a:p>
        </p:txBody>
      </p:sp>
    </p:spTree>
    <p:extLst>
      <p:ext uri="{BB962C8B-B14F-4D97-AF65-F5344CB8AC3E}">
        <p14:creationId xmlns:p14="http://schemas.microsoft.com/office/powerpoint/2010/main" val="237361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A6ECF70-018B-5FB4-DD79-DA35931FD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22" y="-17335762"/>
            <a:ext cx="10501356" cy="276608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4F8549-11F7-351E-E920-C9D97731C534}"/>
              </a:ext>
            </a:extLst>
          </p:cNvPr>
          <p:cNvCxnSpPr>
            <a:cxnSpLocks/>
          </p:cNvCxnSpPr>
          <p:nvPr/>
        </p:nvCxnSpPr>
        <p:spPr>
          <a:xfrm flipV="1">
            <a:off x="3200400" y="6207774"/>
            <a:ext cx="1828800" cy="289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EBA753-2167-36B2-198F-56ED5FA6B4FC}"/>
              </a:ext>
            </a:extLst>
          </p:cNvPr>
          <p:cNvCxnSpPr>
            <a:cxnSpLocks/>
          </p:cNvCxnSpPr>
          <p:nvPr/>
        </p:nvCxnSpPr>
        <p:spPr>
          <a:xfrm flipH="1">
            <a:off x="11887200" y="7422973"/>
            <a:ext cx="3200400" cy="10733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0DF7FD-7E6D-D8BA-D8F9-1277EC8F87AD}"/>
              </a:ext>
            </a:extLst>
          </p:cNvPr>
          <p:cNvSpPr/>
          <p:nvPr/>
        </p:nvSpPr>
        <p:spPr>
          <a:xfrm>
            <a:off x="381000" y="6121005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Feedback (scrolls)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5D5A87-5EE8-CF26-E426-1744B6CF0450}"/>
              </a:ext>
            </a:extLst>
          </p:cNvPr>
          <p:cNvSpPr/>
          <p:nvPr/>
        </p:nvSpPr>
        <p:spPr>
          <a:xfrm>
            <a:off x="14852435" y="6911957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Google Maps API</a:t>
            </a:r>
          </a:p>
        </p:txBody>
      </p:sp>
    </p:spTree>
    <p:extLst>
      <p:ext uri="{BB962C8B-B14F-4D97-AF65-F5344CB8AC3E}">
        <p14:creationId xmlns:p14="http://schemas.microsoft.com/office/powerpoint/2010/main" val="400970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66971">
            <a:off x="-2135181" y="-3615310"/>
            <a:ext cx="9953245" cy="10560472"/>
          </a:xfrm>
          <a:custGeom>
            <a:avLst/>
            <a:gdLst/>
            <a:ahLst/>
            <a:cxnLst/>
            <a:rect l="l" t="t" r="r" b="b"/>
            <a:pathLst>
              <a:path w="9953245" h="10560472">
                <a:moveTo>
                  <a:pt x="0" y="0"/>
                </a:moveTo>
                <a:lnTo>
                  <a:pt x="9953245" y="0"/>
                </a:lnTo>
                <a:lnTo>
                  <a:pt x="9953245" y="10560472"/>
                </a:lnTo>
                <a:lnTo>
                  <a:pt x="0" y="10560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5" descr="A screenshot of a login page&#10;&#10;Description automatically generated">
            <a:extLst>
              <a:ext uri="{FF2B5EF4-FFF2-40B4-BE49-F238E27FC236}">
                <a16:creationId xmlns:a16="http://schemas.microsoft.com/office/drawing/2014/main" id="{4930D45E-77DD-8098-95C3-4FF5D4521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66094" cy="10287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0271C9-D18F-EB08-34AB-9843134D04E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3106400" y="5448300"/>
            <a:ext cx="2057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114DC7-E8D0-D0EA-9BA7-745BF5761279}"/>
              </a:ext>
            </a:extLst>
          </p:cNvPr>
          <p:cNvSpPr/>
          <p:nvPr/>
        </p:nvSpPr>
        <p:spPr>
          <a:xfrm>
            <a:off x="15163800" y="4991100"/>
            <a:ext cx="2779808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Password verification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37629F-A4F5-3D47-B1B0-26D29A4111BC}"/>
              </a:ext>
            </a:extLst>
          </p:cNvPr>
          <p:cNvSpPr/>
          <p:nvPr/>
        </p:nvSpPr>
        <p:spPr>
          <a:xfrm>
            <a:off x="15163800" y="8276726"/>
            <a:ext cx="2779808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Link to Registration Page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5CDEEB-B108-F6E6-514F-562648F24A54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12954000" y="8572500"/>
            <a:ext cx="2209800" cy="161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02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66971">
            <a:off x="-2135181" y="-3615310"/>
            <a:ext cx="9953245" cy="10560472"/>
          </a:xfrm>
          <a:custGeom>
            <a:avLst/>
            <a:gdLst/>
            <a:ahLst/>
            <a:cxnLst/>
            <a:rect l="l" t="t" r="r" b="b"/>
            <a:pathLst>
              <a:path w="9953245" h="10560472">
                <a:moveTo>
                  <a:pt x="0" y="0"/>
                </a:moveTo>
                <a:lnTo>
                  <a:pt x="9953245" y="0"/>
                </a:lnTo>
                <a:lnTo>
                  <a:pt x="9953245" y="10560472"/>
                </a:lnTo>
                <a:lnTo>
                  <a:pt x="0" y="10560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898592" y="7400426"/>
            <a:ext cx="3950208" cy="4114800"/>
          </a:xfrm>
          <a:custGeom>
            <a:avLst/>
            <a:gdLst/>
            <a:ahLst/>
            <a:cxnLst/>
            <a:rect l="l" t="t" r="r" b="b"/>
            <a:pathLst>
              <a:path w="3950208" h="4114800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114DC7-E8D0-D0EA-9BA7-745BF5761279}"/>
              </a:ext>
            </a:extLst>
          </p:cNvPr>
          <p:cNvSpPr/>
          <p:nvPr/>
        </p:nvSpPr>
        <p:spPr>
          <a:xfrm>
            <a:off x="15163800" y="5829300"/>
            <a:ext cx="2779808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Create an Account confirmation Message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0B9393-946F-2E33-BEEE-B21E9946DB0E}"/>
              </a:ext>
            </a:extLst>
          </p:cNvPr>
          <p:cNvSpPr/>
          <p:nvPr/>
        </p:nvSpPr>
        <p:spPr>
          <a:xfrm>
            <a:off x="15163800" y="8343900"/>
            <a:ext cx="2779808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Link to Login Page</a:t>
            </a:r>
            <a:endParaRPr lang="pt-BR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AB43F41B-5459-41F6-1FC7-E86633B47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9" y="1814"/>
            <a:ext cx="14466094" cy="10287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2F43F5-8622-2A9E-0B6C-DD8E0E4D1186}"/>
              </a:ext>
            </a:extLst>
          </p:cNvPr>
          <p:cNvCxnSpPr>
            <a:stCxn id="5" idx="1"/>
          </p:cNvCxnSpPr>
          <p:nvPr/>
        </p:nvCxnSpPr>
        <p:spPr>
          <a:xfrm flipH="1">
            <a:off x="13335000" y="6286500"/>
            <a:ext cx="1828800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B8057A-1664-2FEC-4A58-6728902F214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963400" y="8801100"/>
            <a:ext cx="3200400" cy="123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2FF27BFB-129E-C73B-DF01-8C166CF50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-20611"/>
            <a:ext cx="7451348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A4D06A-AB9B-2419-23F3-72A28F44E20E}"/>
              </a:ext>
            </a:extLst>
          </p:cNvPr>
          <p:cNvSpPr txBox="1"/>
          <p:nvPr/>
        </p:nvSpPr>
        <p:spPr>
          <a:xfrm>
            <a:off x="532278" y="4953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</a:rPr>
              <a:t>ABOUT US</a:t>
            </a:r>
            <a:endParaRPr lang="en-CA" sz="48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5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9B9DB6E1-18B0-2D5C-6901-87268D15F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0"/>
            <a:ext cx="10497312" cy="1495136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F2C3DB-D1E5-9D03-95F8-B727D29D2D1F}"/>
              </a:ext>
            </a:extLst>
          </p:cNvPr>
          <p:cNvCxnSpPr>
            <a:cxnSpLocks/>
          </p:cNvCxnSpPr>
          <p:nvPr/>
        </p:nvCxnSpPr>
        <p:spPr>
          <a:xfrm flipH="1">
            <a:off x="13411200" y="6438900"/>
            <a:ext cx="1295400" cy="549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CB025D-87F2-0EE7-7DC6-7F83E17DF71D}"/>
              </a:ext>
            </a:extLst>
          </p:cNvPr>
          <p:cNvCxnSpPr>
            <a:cxnSpLocks/>
          </p:cNvCxnSpPr>
          <p:nvPr/>
        </p:nvCxnSpPr>
        <p:spPr>
          <a:xfrm flipH="1" flipV="1">
            <a:off x="13411200" y="8343900"/>
            <a:ext cx="1496141" cy="258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31B3D33-5286-6A23-B803-E7B33C13923D}"/>
              </a:ext>
            </a:extLst>
          </p:cNvPr>
          <p:cNvSpPr/>
          <p:nvPr/>
        </p:nvSpPr>
        <p:spPr>
          <a:xfrm>
            <a:off x="14574611" y="8091031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Confirm cancellation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65647F-385E-472D-329F-F10BDF2A2E88}"/>
              </a:ext>
            </a:extLst>
          </p:cNvPr>
          <p:cNvSpPr/>
          <p:nvPr/>
        </p:nvSpPr>
        <p:spPr>
          <a:xfrm>
            <a:off x="14574611" y="5696758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Highlights selection</a:t>
            </a:r>
            <a:endParaRPr lang="en-CA" sz="2400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68BCC0-F02F-2457-3C4A-9DEABA43AF3A}"/>
              </a:ext>
            </a:extLst>
          </p:cNvPr>
          <p:cNvCxnSpPr>
            <a:cxnSpLocks/>
          </p:cNvCxnSpPr>
          <p:nvPr/>
        </p:nvCxnSpPr>
        <p:spPr>
          <a:xfrm flipV="1">
            <a:off x="3200400" y="3467100"/>
            <a:ext cx="80772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75BD9C-0A16-B44E-C954-D7F6C74CE2F0}"/>
              </a:ext>
            </a:extLst>
          </p:cNvPr>
          <p:cNvSpPr/>
          <p:nvPr/>
        </p:nvSpPr>
        <p:spPr>
          <a:xfrm>
            <a:off x="331537" y="3009900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Update profile details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4DC335-FAC7-BA25-583D-C57C44418FA2}"/>
              </a:ext>
            </a:extLst>
          </p:cNvPr>
          <p:cNvSpPr txBox="1"/>
          <p:nvPr/>
        </p:nvSpPr>
        <p:spPr>
          <a:xfrm>
            <a:off x="360589" y="35604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</a:rPr>
              <a:t>MY PROFILE</a:t>
            </a:r>
            <a:endParaRPr lang="en-CA" sz="48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7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AE938F97D2A44EB02E3622BEE8E143" ma:contentTypeVersion="4" ma:contentTypeDescription="Create a new document." ma:contentTypeScope="" ma:versionID="40ae4034a08df3fcc94ad3f98d58dc7c">
  <xsd:schema xmlns:xsd="http://www.w3.org/2001/XMLSchema" xmlns:xs="http://www.w3.org/2001/XMLSchema" xmlns:p="http://schemas.microsoft.com/office/2006/metadata/properties" xmlns:ns2="d060340a-4711-4166-9839-69caa274dd5d" targetNamespace="http://schemas.microsoft.com/office/2006/metadata/properties" ma:root="true" ma:fieldsID="47251f653670fa5924198db4f5bf42d0" ns2:_="">
    <xsd:import namespace="d060340a-4711-4166-9839-69caa274dd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0340a-4711-4166-9839-69caa274dd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94847A-A8FD-4D28-8C0B-F70482F52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60340a-4711-4166-9839-69caa274dd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5A0DA0-B53F-4536-81D4-AFE19AF7F7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221</Words>
  <Application>Microsoft Office PowerPoint</Application>
  <PresentationFormat>Custom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Segoe UI Black</vt:lpstr>
      <vt:lpstr>TT Interphases</vt:lpstr>
      <vt:lpstr>Calibri Light</vt:lpstr>
      <vt:lpstr>Catchy Mager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Vanessa Yngrid Chuquitaipe Vargas</dc:creator>
  <cp:lastModifiedBy>Eric Wou</cp:lastModifiedBy>
  <cp:revision>12</cp:revision>
  <dcterms:created xsi:type="dcterms:W3CDTF">2006-08-16T00:00:00Z</dcterms:created>
  <dcterms:modified xsi:type="dcterms:W3CDTF">2024-06-08T21:57:29Z</dcterms:modified>
  <dc:identifier>DAGHgMK2PHU</dc:identifier>
</cp:coreProperties>
</file>